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9B7"/>
    <a:srgbClr val="F0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9C65-4F1A-4AE5-8CDB-C99D5895BECE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FCF5-CCB0-4488-8104-DA6C1854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02"/>
            <a:ext cx="9144000" cy="6080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 Thessalonians 5.11-18:  Christian Life in the Church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8604" y="5842337"/>
            <a:ext cx="4135395" cy="101566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image of Roman road and baths </a:t>
            </a:r>
          </a:p>
          <a:p>
            <a:pPr algn="r"/>
            <a:r>
              <a:rPr lang="en-US" sz="2000" b="1" dirty="0" smtClean="0"/>
              <a:t>from </a:t>
            </a:r>
            <a:r>
              <a:rPr lang="en-US" sz="2000" b="1" i="1" dirty="0" smtClean="0"/>
              <a:t>Pictorial Library of Bible Lands </a:t>
            </a:r>
          </a:p>
          <a:p>
            <a:pPr algn="r"/>
            <a:r>
              <a:rPr lang="en-US" sz="2000" b="1" dirty="0" smtClean="0"/>
              <a:t>©2012 Todd Bolen / BiblePlaces.com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46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5.14 NET: 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we </a:t>
            </a:r>
            <a:r>
              <a:rPr lang="en-US" sz="3200" u="sng" dirty="0"/>
              <a:t>urge</a:t>
            </a:r>
            <a:r>
              <a:rPr lang="en-US" sz="3200" dirty="0"/>
              <a:t> you, </a:t>
            </a:r>
            <a:r>
              <a:rPr lang="en-US" sz="3200" dirty="0" smtClean="0"/>
              <a:t>brothers </a:t>
            </a:r>
            <a:r>
              <a:rPr lang="en-US" sz="3200" dirty="0"/>
              <a:t>and sisters, admonish the </a:t>
            </a:r>
            <a:endParaRPr lang="en-US" sz="3200" dirty="0" smtClean="0"/>
          </a:p>
          <a:p>
            <a:r>
              <a:rPr lang="en-US" sz="3200" dirty="0" smtClean="0"/>
              <a:t>		undisciplined</a:t>
            </a:r>
            <a:r>
              <a:rPr lang="en-US" sz="3200" dirty="0"/>
              <a:t>, comfort the </a:t>
            </a:r>
            <a:r>
              <a:rPr lang="en-US" sz="3200" dirty="0" smtClean="0"/>
              <a:t>discouraged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dirty="0" smtClean="0"/>
              <a:t>		help </a:t>
            </a:r>
            <a:r>
              <a:rPr lang="en-US" sz="3200" dirty="0"/>
              <a:t>the weak, be </a:t>
            </a:r>
            <a:r>
              <a:rPr lang="en-US" sz="3200" dirty="0" smtClean="0"/>
              <a:t>patient </a:t>
            </a:r>
            <a:r>
              <a:rPr lang="en-US" sz="3200" dirty="0"/>
              <a:t>toward all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παρακαλέω</a:t>
            </a:r>
            <a:r>
              <a:rPr lang="en-US" sz="3200" b="1" dirty="0" smtClean="0"/>
              <a:t> = to exhort/encourage/comfort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680519" y="1077096"/>
            <a:ext cx="16475" cy="12130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5.14 NET: 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we urge you, </a:t>
            </a:r>
            <a:r>
              <a:rPr lang="en-US" sz="3200" dirty="0" smtClean="0"/>
              <a:t>brothers </a:t>
            </a:r>
            <a:r>
              <a:rPr lang="en-US" sz="3200" dirty="0"/>
              <a:t>and sisters, </a:t>
            </a:r>
            <a:r>
              <a:rPr lang="en-US" sz="3200" u="sng" dirty="0"/>
              <a:t>admonish</a:t>
            </a:r>
            <a:r>
              <a:rPr lang="en-US" sz="3200" dirty="0"/>
              <a:t> the </a:t>
            </a:r>
            <a:r>
              <a:rPr lang="en-US" sz="3200" u="sng" dirty="0" smtClean="0"/>
              <a:t>undisciplined</a:t>
            </a:r>
            <a:r>
              <a:rPr lang="en-US" sz="3200" dirty="0"/>
              <a:t>, comfort the </a:t>
            </a:r>
            <a:r>
              <a:rPr lang="en-US" sz="3200" dirty="0" smtClean="0"/>
              <a:t>discouraged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dirty="0" smtClean="0"/>
              <a:t>	help </a:t>
            </a:r>
            <a:r>
              <a:rPr lang="en-US" sz="3200" dirty="0"/>
              <a:t>the weak, be </a:t>
            </a:r>
            <a:r>
              <a:rPr lang="en-US" sz="3200" dirty="0" smtClean="0"/>
              <a:t>patient </a:t>
            </a:r>
            <a:r>
              <a:rPr lang="en-US" sz="3200" dirty="0"/>
              <a:t>toward all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νουθετέω</a:t>
            </a:r>
            <a:r>
              <a:rPr lang="en-US" sz="3200" b="1" dirty="0" smtClean="0"/>
              <a:t> = to admonish/warn/instruct</a:t>
            </a:r>
          </a:p>
          <a:p>
            <a:pPr algn="r"/>
            <a:endParaRPr lang="en-US" sz="3200" b="1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ἄτακτος</a:t>
            </a:r>
            <a:r>
              <a:rPr lang="en-US" sz="3200" b="1" dirty="0" smtClean="0"/>
              <a:t> = disorderly/insubordinate/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without socially recognized constraints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867135" y="1060620"/>
            <a:ext cx="1" cy="13613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5438" y="1600199"/>
            <a:ext cx="1" cy="13613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5.14 NET:  </a:t>
            </a:r>
            <a:r>
              <a:rPr lang="en-US" sz="3200" dirty="0" smtClean="0"/>
              <a:t>And </a:t>
            </a:r>
            <a:r>
              <a:rPr lang="en-US" sz="3200" dirty="0"/>
              <a:t>we urge you, </a:t>
            </a:r>
            <a:r>
              <a:rPr lang="en-US" sz="3200" dirty="0" smtClean="0"/>
              <a:t>brothers </a:t>
            </a:r>
            <a:r>
              <a:rPr lang="en-US" sz="3200" dirty="0"/>
              <a:t>and sisters, admonish the </a:t>
            </a:r>
            <a:r>
              <a:rPr lang="en-US" sz="3200" dirty="0" smtClean="0"/>
              <a:t>undisciplined</a:t>
            </a:r>
            <a:r>
              <a:rPr lang="en-US" sz="3200" dirty="0"/>
              <a:t>, </a:t>
            </a:r>
            <a:r>
              <a:rPr lang="en-US" sz="3200" u="sng" dirty="0"/>
              <a:t>comfort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u="sng" dirty="0" smtClean="0"/>
              <a:t>discouraged</a:t>
            </a:r>
            <a:r>
              <a:rPr lang="en-US" sz="3200" dirty="0"/>
              <a:t>, </a:t>
            </a:r>
            <a:r>
              <a:rPr lang="en-US" sz="3200" dirty="0" smtClean="0"/>
              <a:t>help </a:t>
            </a:r>
            <a:r>
              <a:rPr lang="en-US" sz="3200" dirty="0"/>
              <a:t>the weak, be </a:t>
            </a:r>
            <a:r>
              <a:rPr lang="en-US" sz="3200" dirty="0" smtClean="0"/>
              <a:t>patient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toward </a:t>
            </a:r>
            <a:r>
              <a:rPr lang="en-US" sz="3200" dirty="0"/>
              <a:t>all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παραμυθέομαι</a:t>
            </a:r>
            <a:r>
              <a:rPr lang="en-US" sz="3200" b="1" dirty="0" smtClean="0"/>
              <a:t> = to console/cheer up</a:t>
            </a:r>
          </a:p>
          <a:p>
            <a:pPr algn="r"/>
            <a:endParaRPr lang="en-US" sz="3200" b="1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ὀλιγόψυχος</a:t>
            </a:r>
            <a:r>
              <a:rPr lang="en-US" sz="3200" b="1" dirty="0" smtClean="0"/>
              <a:t> = faint hearted/discouraged</a:t>
            </a:r>
            <a:endParaRPr lang="en-US" sz="32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603524" y="1137634"/>
            <a:ext cx="1" cy="13613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69773" y="1600198"/>
            <a:ext cx="12360" cy="18020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5.14 NET:  </a:t>
            </a:r>
            <a:r>
              <a:rPr lang="en-US" sz="3200" dirty="0" smtClean="0"/>
              <a:t>And </a:t>
            </a:r>
            <a:r>
              <a:rPr lang="en-US" sz="3200" dirty="0"/>
              <a:t>we urge you, </a:t>
            </a:r>
            <a:r>
              <a:rPr lang="en-US" sz="3200" dirty="0" smtClean="0"/>
              <a:t>brothers </a:t>
            </a:r>
            <a:r>
              <a:rPr lang="en-US" sz="3200" dirty="0"/>
              <a:t>and sisters, admonish the </a:t>
            </a:r>
            <a:r>
              <a:rPr lang="en-US" sz="3200" dirty="0" smtClean="0"/>
              <a:t>undisciplined</a:t>
            </a:r>
            <a:r>
              <a:rPr lang="en-US" sz="3200" dirty="0"/>
              <a:t>, comfort </a:t>
            </a:r>
            <a:endParaRPr lang="en-US" sz="3200" dirty="0" smtClean="0"/>
          </a:p>
          <a:p>
            <a:r>
              <a:rPr lang="en-US" sz="3200" dirty="0" smtClean="0"/>
              <a:t>the discouraged</a:t>
            </a:r>
            <a:r>
              <a:rPr lang="en-US" sz="3200" dirty="0"/>
              <a:t>, </a:t>
            </a:r>
            <a:r>
              <a:rPr lang="en-US" sz="3200" u="sng" dirty="0" smtClean="0"/>
              <a:t>help</a:t>
            </a:r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u="sng" dirty="0"/>
              <a:t>weak</a:t>
            </a:r>
            <a:r>
              <a:rPr lang="en-US" sz="3200" dirty="0"/>
              <a:t>, be </a:t>
            </a:r>
            <a:r>
              <a:rPr lang="en-US" sz="3200" dirty="0" smtClean="0"/>
              <a:t>patient toward </a:t>
            </a:r>
            <a:r>
              <a:rPr lang="en-US" sz="3200" dirty="0"/>
              <a:t>all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ἀντέχω</a:t>
            </a:r>
            <a:r>
              <a:rPr lang="en-US" sz="3200" b="1" dirty="0" smtClean="0"/>
              <a:t> = to </a:t>
            </a:r>
            <a:r>
              <a:rPr lang="en-US" sz="3200" b="1" dirty="0"/>
              <a:t>cling </a:t>
            </a:r>
            <a:r>
              <a:rPr lang="en-US" sz="3200" b="1" dirty="0" smtClean="0"/>
              <a:t>to/</a:t>
            </a:r>
          </a:p>
          <a:p>
            <a:r>
              <a:rPr lang="en-US" sz="3200" b="1" dirty="0" smtClean="0"/>
              <a:t>be </a:t>
            </a:r>
            <a:r>
              <a:rPr lang="en-US" sz="3200" b="1" dirty="0"/>
              <a:t>devoted </a:t>
            </a:r>
            <a:r>
              <a:rPr lang="en-US" sz="3200" b="1" dirty="0" smtClean="0"/>
              <a:t>to/help</a:t>
            </a:r>
          </a:p>
          <a:p>
            <a:endParaRPr lang="en-US" sz="3200" b="1" dirty="0"/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ἀσθενής</a:t>
            </a:r>
            <a:r>
              <a:rPr lang="en-US" sz="3200" b="1" dirty="0" smtClean="0"/>
              <a:t> =  physically </a:t>
            </a:r>
            <a:r>
              <a:rPr lang="en-US" sz="3200" b="1" dirty="0"/>
              <a:t>sick or </a:t>
            </a:r>
            <a:r>
              <a:rPr lang="en-US" sz="3200" b="1" dirty="0" smtClean="0"/>
              <a:t>weak/</a:t>
            </a:r>
          </a:p>
          <a:p>
            <a:pPr algn="r"/>
            <a:r>
              <a:rPr lang="en-US" sz="3200" b="1" dirty="0" smtClean="0"/>
              <a:t>spiritually weak </a:t>
            </a:r>
            <a:r>
              <a:rPr lang="en-US" sz="3200" b="1" dirty="0"/>
              <a:t>of faith</a:t>
            </a:r>
            <a:endParaRPr lang="en-US" sz="32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4521" y="1569660"/>
            <a:ext cx="0" cy="5392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819135" y="1569660"/>
            <a:ext cx="12360" cy="18020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5.14 NET:  </a:t>
            </a:r>
            <a:r>
              <a:rPr lang="en-US" sz="3200" dirty="0" smtClean="0"/>
              <a:t>And </a:t>
            </a:r>
            <a:r>
              <a:rPr lang="en-US" sz="3200" dirty="0"/>
              <a:t>we urge you, </a:t>
            </a:r>
            <a:r>
              <a:rPr lang="en-US" sz="3200" dirty="0" smtClean="0"/>
              <a:t>brothers </a:t>
            </a:r>
            <a:r>
              <a:rPr lang="en-US" sz="3200" dirty="0"/>
              <a:t>and sisters, admonish the </a:t>
            </a:r>
            <a:r>
              <a:rPr lang="en-US" sz="3200" dirty="0" smtClean="0"/>
              <a:t>undisciplined</a:t>
            </a:r>
            <a:r>
              <a:rPr lang="en-US" sz="3200" dirty="0"/>
              <a:t>, comfort </a:t>
            </a:r>
            <a:endParaRPr lang="en-US" sz="3200" dirty="0" smtClean="0"/>
          </a:p>
          <a:p>
            <a:r>
              <a:rPr lang="en-US" sz="3200" dirty="0" smtClean="0"/>
              <a:t>the discouraged</a:t>
            </a:r>
            <a:r>
              <a:rPr lang="en-US" sz="3200" dirty="0"/>
              <a:t>, </a:t>
            </a:r>
            <a:r>
              <a:rPr lang="en-US" sz="3200" dirty="0" smtClean="0"/>
              <a:t>help </a:t>
            </a:r>
            <a:r>
              <a:rPr lang="en-US" sz="3200" dirty="0"/>
              <a:t>the weak, </a:t>
            </a:r>
            <a:r>
              <a:rPr lang="en-US" sz="3200" u="sng" dirty="0"/>
              <a:t>be </a:t>
            </a:r>
            <a:r>
              <a:rPr lang="en-US" sz="3200" u="sng" dirty="0" smtClean="0"/>
              <a:t>patient toward </a:t>
            </a:r>
            <a:r>
              <a:rPr lang="en-US" sz="3200" u="sng" dirty="0"/>
              <a:t>all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1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5.15 NET:  See that no one pays back evil for evil to anyone, but always </a:t>
            </a:r>
            <a:r>
              <a:rPr lang="en-US" sz="3200" u="sng" dirty="0"/>
              <a:t>pursue</a:t>
            </a:r>
            <a:r>
              <a:rPr lang="en-US" sz="3200" dirty="0"/>
              <a:t> what is </a:t>
            </a:r>
            <a:endParaRPr lang="en-US" sz="3200" dirty="0" smtClean="0"/>
          </a:p>
          <a:p>
            <a:r>
              <a:rPr lang="en-US" sz="3200" u="sng" dirty="0" smtClean="0"/>
              <a:t>good</a:t>
            </a:r>
            <a:r>
              <a:rPr lang="en-US" sz="3200" dirty="0" smtClean="0"/>
              <a:t> </a:t>
            </a:r>
            <a:r>
              <a:rPr lang="en-US" sz="3200" dirty="0"/>
              <a:t>for one another and for all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διώκω</a:t>
            </a:r>
            <a:r>
              <a:rPr lang="en-US" sz="3200" b="1" dirty="0" smtClean="0"/>
              <a:t> = to pursue/strive for</a:t>
            </a:r>
          </a:p>
          <a:p>
            <a:pPr algn="ctr"/>
            <a:endParaRPr lang="en-US" sz="3200" b="1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ἀγαθός</a:t>
            </a:r>
            <a:r>
              <a:rPr lang="en-US" sz="3200" b="1" dirty="0" smtClean="0"/>
              <a:t> = good as in </a:t>
            </a:r>
            <a:r>
              <a:rPr lang="en-US" sz="3200" b="1" dirty="0"/>
              <a:t>beneficial or helpful</a:t>
            </a:r>
            <a:endParaRPr lang="en-US" sz="32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3083" y="1594373"/>
            <a:ext cx="0" cy="14206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273116" y="1104222"/>
            <a:ext cx="0" cy="8563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5.16-18 NET:  Always rejoice, constantly pray, in everything give thanks. For this is God's will for you in Christ Jesus.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2665"/>
          <a:stretch/>
        </p:blipFill>
        <p:spPr>
          <a:xfrm>
            <a:off x="0" y="1569660"/>
            <a:ext cx="9144000" cy="530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435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Church of St. Demetrios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Pictorial Library of Bible Lands; </a:t>
            </a:r>
            <a:r>
              <a:rPr lang="en-US" sz="2000" b="1" dirty="0" smtClean="0">
                <a:solidFill>
                  <a:schemeClr val="bg1"/>
                </a:solidFill>
              </a:rPr>
              <a:t>©2012 Todd Bolen; BiblePlaces.com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5999" r="8251" b="3334"/>
          <a:stretch/>
        </p:blipFill>
        <p:spPr>
          <a:xfrm rot="16200000">
            <a:off x="1136283" y="-1573966"/>
            <a:ext cx="6582033" cy="9729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457890"/>
            <a:ext cx="914400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map 10-3 from </a:t>
            </a:r>
            <a:r>
              <a:rPr lang="en-US" sz="2000" b="1" i="1" dirty="0" smtClean="0"/>
              <a:t>Satellite Bible Atlas </a:t>
            </a:r>
            <a:r>
              <a:rPr lang="en-US" sz="2000" b="1" dirty="0" smtClean="0"/>
              <a:t>©2013 William Schlegel </a:t>
            </a:r>
            <a:endParaRPr lang="en-US" sz="2000" b="1" dirty="0"/>
          </a:p>
        </p:txBody>
      </p:sp>
      <p:sp>
        <p:nvSpPr>
          <p:cNvPr id="3" name="6-Point Star 2"/>
          <p:cNvSpPr/>
          <p:nvPr/>
        </p:nvSpPr>
        <p:spPr>
          <a:xfrm>
            <a:off x="1058502" y="465380"/>
            <a:ext cx="499841" cy="50053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5.11 NET:  </a:t>
            </a:r>
            <a:r>
              <a:rPr lang="en-US" sz="3200" dirty="0" smtClean="0"/>
              <a:t>Therefore </a:t>
            </a:r>
            <a:r>
              <a:rPr lang="en-US" sz="3200" u="sng" dirty="0"/>
              <a:t>encourage</a:t>
            </a:r>
            <a:r>
              <a:rPr lang="en-US" sz="3200" dirty="0"/>
              <a:t> one </a:t>
            </a:r>
            <a:r>
              <a:rPr lang="en-US" sz="3200" dirty="0" smtClean="0"/>
              <a:t>another and </a:t>
            </a:r>
            <a:r>
              <a:rPr lang="en-US" sz="3200" u="sng" dirty="0"/>
              <a:t>build up</a:t>
            </a:r>
            <a:r>
              <a:rPr lang="en-US" sz="3200" dirty="0"/>
              <a:t> each other, </a:t>
            </a:r>
            <a:r>
              <a:rPr lang="en-US" sz="3200" dirty="0" smtClean="0"/>
              <a:t>just </a:t>
            </a:r>
            <a:r>
              <a:rPr lang="en-US" sz="3200" dirty="0"/>
              <a:t>as </a:t>
            </a:r>
            <a:r>
              <a:rPr lang="en-US" sz="3200" dirty="0" smtClean="0"/>
              <a:t>you </a:t>
            </a:r>
          </a:p>
          <a:p>
            <a:r>
              <a:rPr lang="en-US" sz="3200" dirty="0" smtClean="0"/>
              <a:t>are </a:t>
            </a:r>
            <a:r>
              <a:rPr lang="en-US" sz="3200" dirty="0"/>
              <a:t>in fact doing</a:t>
            </a:r>
            <a:r>
              <a:rPr lang="en-US" sz="3200" dirty="0" smtClean="0"/>
              <a:t>.</a:t>
            </a:r>
          </a:p>
          <a:p>
            <a:endParaRPr lang="en-US" sz="3200" b="1" dirty="0" smtClean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οἰκοδομέω</a:t>
            </a:r>
            <a:r>
              <a:rPr lang="en-US" sz="3200" b="1" dirty="0" smtClean="0"/>
              <a:t> = to strengthen/build up/edify</a:t>
            </a:r>
            <a:endParaRPr lang="en-US" sz="3200" b="1" dirty="0"/>
          </a:p>
          <a:p>
            <a:endParaRPr lang="en-US" sz="3200" b="1" dirty="0" smtClean="0"/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παρακαλέω</a:t>
            </a:r>
            <a:r>
              <a:rPr lang="en-US" sz="3200" b="1" dirty="0" smtClean="0"/>
              <a:t> = to exhort/encourage/comfort</a:t>
            </a:r>
            <a:endParaRPr lang="en-US" sz="3200" b="1" dirty="0"/>
          </a:p>
          <a:p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91848" y="601362"/>
            <a:ext cx="0" cy="2331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09783" y="1066800"/>
            <a:ext cx="0" cy="10462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</a:t>
            </a:r>
            <a:r>
              <a:rPr lang="en-US" sz="3200" dirty="0" smtClean="0"/>
              <a:t>5.9-11 </a:t>
            </a:r>
            <a:r>
              <a:rPr lang="en-US" sz="3200" dirty="0"/>
              <a:t>NET:  For God did not destine us for wrath but for gaining salvation through our Lord Jesus Christ.  He </a:t>
            </a:r>
            <a:r>
              <a:rPr lang="en-US" sz="3200" dirty="0" smtClean="0"/>
              <a:t>died </a:t>
            </a:r>
            <a:r>
              <a:rPr lang="en-US" sz="3200" dirty="0"/>
              <a:t>for us so that whether we are alert or asleep we will come to life together with him</a:t>
            </a:r>
            <a:r>
              <a:rPr lang="en-US" sz="3200" dirty="0" smtClean="0"/>
              <a:t>.  </a:t>
            </a:r>
          </a:p>
          <a:p>
            <a:endParaRPr lang="en-US" sz="3200" dirty="0"/>
          </a:p>
          <a:p>
            <a:r>
              <a:rPr lang="en-US" sz="3200" dirty="0" smtClean="0"/>
              <a:t>Therefore </a:t>
            </a:r>
            <a:r>
              <a:rPr lang="en-US" sz="3200" u="sng" dirty="0"/>
              <a:t>encourage</a:t>
            </a:r>
            <a:r>
              <a:rPr lang="en-US" sz="3200" dirty="0"/>
              <a:t> one </a:t>
            </a:r>
            <a:r>
              <a:rPr lang="en-US" sz="3200" dirty="0" smtClean="0"/>
              <a:t>another and </a:t>
            </a:r>
            <a:r>
              <a:rPr lang="en-US" sz="3200" u="sng" dirty="0"/>
              <a:t>build up</a:t>
            </a:r>
            <a:r>
              <a:rPr lang="en-US" sz="3200" dirty="0"/>
              <a:t> each other, </a:t>
            </a:r>
            <a:r>
              <a:rPr lang="en-US" sz="3200" dirty="0" smtClean="0"/>
              <a:t>just </a:t>
            </a:r>
            <a:r>
              <a:rPr lang="en-US" sz="3200" dirty="0"/>
              <a:t>as </a:t>
            </a:r>
            <a:r>
              <a:rPr lang="en-US" sz="3200" dirty="0" smtClean="0"/>
              <a:t>you are </a:t>
            </a:r>
            <a:r>
              <a:rPr lang="en-US" sz="3200" dirty="0"/>
              <a:t>in fact doing</a:t>
            </a:r>
            <a:r>
              <a:rPr lang="en-US" sz="3200" dirty="0" smtClean="0"/>
              <a:t>.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882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5.12-13 NET:  </a:t>
            </a:r>
            <a:r>
              <a:rPr lang="en-US" sz="3200" dirty="0" smtClean="0"/>
              <a:t>Now </a:t>
            </a:r>
            <a:r>
              <a:rPr lang="en-US" sz="3200" dirty="0"/>
              <a:t>we </a:t>
            </a:r>
            <a:r>
              <a:rPr lang="en-US" sz="3200" u="sng" dirty="0"/>
              <a:t>ask</a:t>
            </a:r>
            <a:r>
              <a:rPr lang="en-US" sz="3200" dirty="0"/>
              <a:t> you, </a:t>
            </a:r>
            <a:r>
              <a:rPr lang="en-US" sz="3200" dirty="0" smtClean="0"/>
              <a:t>brothers </a:t>
            </a:r>
            <a:r>
              <a:rPr lang="en-US" sz="3200" dirty="0"/>
              <a:t>and sisters, to acknowledge </a:t>
            </a:r>
            <a:endParaRPr lang="en-US" sz="3200" dirty="0" smtClean="0"/>
          </a:p>
          <a:p>
            <a:r>
              <a:rPr lang="en-US" sz="3200" dirty="0" smtClean="0"/>
              <a:t>those who </a:t>
            </a:r>
            <a:r>
              <a:rPr lang="en-US" sz="3200" dirty="0"/>
              <a:t>labor among you and preside </a:t>
            </a:r>
            <a:endParaRPr lang="en-US" sz="3200" dirty="0" smtClean="0"/>
          </a:p>
          <a:p>
            <a:r>
              <a:rPr lang="en-US" sz="3200" dirty="0" smtClean="0"/>
              <a:t>over </a:t>
            </a:r>
            <a:r>
              <a:rPr lang="en-US" sz="3200" dirty="0"/>
              <a:t>you </a:t>
            </a:r>
            <a:r>
              <a:rPr lang="en-US" sz="3200" dirty="0" smtClean="0"/>
              <a:t>in </a:t>
            </a:r>
            <a:r>
              <a:rPr lang="en-US" sz="3200" dirty="0"/>
              <a:t>the Lord and </a:t>
            </a:r>
            <a:r>
              <a:rPr lang="en-US" sz="3200" u="sng" dirty="0"/>
              <a:t>admonish</a:t>
            </a:r>
            <a:r>
              <a:rPr lang="en-US" sz="3200" dirty="0"/>
              <a:t> you,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to esteem </a:t>
            </a:r>
            <a:r>
              <a:rPr lang="en-US" sz="3200" dirty="0" smtClean="0"/>
              <a:t>them most </a:t>
            </a:r>
            <a:r>
              <a:rPr lang="en-US" sz="3200" dirty="0"/>
              <a:t>highly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love </a:t>
            </a:r>
            <a:r>
              <a:rPr lang="en-US" sz="3200" dirty="0" smtClean="0"/>
              <a:t>because </a:t>
            </a:r>
            <a:r>
              <a:rPr lang="en-US" sz="3200" dirty="0"/>
              <a:t>of their </a:t>
            </a:r>
            <a:r>
              <a:rPr lang="en-US" sz="3200" dirty="0" smtClean="0"/>
              <a:t>work. 		</a:t>
            </a:r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ἐρωτάω</a:t>
            </a:r>
            <a:r>
              <a:rPr lang="en-US" sz="3200" b="1" dirty="0" smtClean="0"/>
              <a:t> = </a:t>
            </a:r>
          </a:p>
          <a:p>
            <a:r>
              <a:rPr lang="en-US" sz="3200" dirty="0" smtClean="0"/>
              <a:t>Be at peace among yourselves.		</a:t>
            </a:r>
            <a:r>
              <a:rPr lang="en-US" sz="3200" b="1" dirty="0" smtClean="0"/>
              <a:t>to ask/request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					[to beseech]</a:t>
            </a:r>
          </a:p>
          <a:p>
            <a:endParaRPr lang="en-US" sz="3200" b="1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νουθετέω</a:t>
            </a:r>
            <a:r>
              <a:rPr lang="en-US" sz="3200" b="1" dirty="0" smtClean="0"/>
              <a:t> = to admonish/warn/instruct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18638" y="608568"/>
            <a:ext cx="32951" cy="18710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56422" y="2154193"/>
            <a:ext cx="37070" cy="2170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5.12-13 NET:  </a:t>
            </a:r>
            <a:endParaRPr lang="en-US" sz="3200" dirty="0" smtClean="0"/>
          </a:p>
          <a:p>
            <a:r>
              <a:rPr lang="en-US" sz="3200" dirty="0" smtClean="0"/>
              <a:t>Now </a:t>
            </a:r>
            <a:r>
              <a:rPr lang="en-US" sz="3200" dirty="0"/>
              <a:t>we ask you, </a:t>
            </a:r>
            <a:r>
              <a:rPr lang="en-US" sz="3200" dirty="0" smtClean="0"/>
              <a:t>brothers </a:t>
            </a:r>
            <a:r>
              <a:rPr lang="en-US" sz="3200" dirty="0"/>
              <a:t>and sisters, to </a:t>
            </a:r>
            <a:r>
              <a:rPr lang="en-US" sz="3200" u="sng" dirty="0"/>
              <a:t>acknowledge</a:t>
            </a:r>
            <a:r>
              <a:rPr lang="en-US" sz="3200" dirty="0"/>
              <a:t> </a:t>
            </a:r>
            <a:r>
              <a:rPr lang="en-US" sz="3200" dirty="0" smtClean="0"/>
              <a:t>those </a:t>
            </a:r>
            <a:r>
              <a:rPr lang="en-US" sz="3200" dirty="0"/>
              <a:t>who labor among you and preside </a:t>
            </a:r>
            <a:r>
              <a:rPr lang="en-US" sz="3200" dirty="0" smtClean="0"/>
              <a:t>over </a:t>
            </a:r>
          </a:p>
          <a:p>
            <a:r>
              <a:rPr lang="en-US" sz="3200" dirty="0" smtClean="0"/>
              <a:t>you in </a:t>
            </a:r>
            <a:r>
              <a:rPr lang="en-US" sz="3200" dirty="0"/>
              <a:t>the Lord and admonish you, </a:t>
            </a:r>
            <a:r>
              <a:rPr lang="en-US" sz="3200" dirty="0" smtClean="0"/>
              <a:t>and </a:t>
            </a:r>
            <a:r>
              <a:rPr lang="en-US" sz="3200" dirty="0"/>
              <a:t>to </a:t>
            </a:r>
            <a:endParaRPr lang="en-US" sz="3200" dirty="0" smtClean="0"/>
          </a:p>
          <a:p>
            <a:r>
              <a:rPr lang="en-US" sz="3200" u="sng" dirty="0" smtClean="0"/>
              <a:t>esteem</a:t>
            </a:r>
            <a:r>
              <a:rPr lang="en-US" sz="3200" dirty="0" smtClean="0"/>
              <a:t> them </a:t>
            </a:r>
            <a:r>
              <a:rPr lang="en-US" sz="3200" dirty="0"/>
              <a:t>most highly </a:t>
            </a:r>
            <a:r>
              <a:rPr lang="en-US" sz="3200" dirty="0" smtClean="0"/>
              <a:t>in </a:t>
            </a:r>
            <a:r>
              <a:rPr lang="en-US" sz="3200" dirty="0"/>
              <a:t>love because of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their 	work. Be at peace among yourselves.		</a:t>
            </a:r>
            <a:r>
              <a:rPr lang="en-US" sz="3200" b="1" dirty="0" smtClean="0"/>
              <a:t>		</a:t>
            </a:r>
          </a:p>
          <a:p>
            <a:pPr algn="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οἶδα</a:t>
            </a:r>
            <a:r>
              <a:rPr lang="en-US" sz="3200" b="1" dirty="0" smtClean="0"/>
              <a:t> = to know/respect/honor</a:t>
            </a:r>
          </a:p>
          <a:p>
            <a:pPr algn="r"/>
            <a:endParaRPr lang="en-US" sz="3200" b="1" dirty="0"/>
          </a:p>
          <a:p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ἡγέομαι</a:t>
            </a:r>
            <a:r>
              <a:rPr lang="en-US" sz="3200" b="1" dirty="0" smtClean="0"/>
              <a:t> = to regard/esteem/respect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2465" y="2617572"/>
            <a:ext cx="8238" cy="18061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489092" y="1165653"/>
            <a:ext cx="37070" cy="2170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5.12-13 NET:  </a:t>
            </a:r>
            <a:r>
              <a:rPr lang="en-US" sz="3200" dirty="0" smtClean="0"/>
              <a:t>Now </a:t>
            </a:r>
            <a:r>
              <a:rPr lang="en-US" sz="3200" dirty="0"/>
              <a:t>we ask you, </a:t>
            </a:r>
            <a:r>
              <a:rPr lang="en-US" sz="3200" dirty="0" smtClean="0"/>
              <a:t>brothers </a:t>
            </a:r>
            <a:r>
              <a:rPr lang="en-US" sz="3200" dirty="0"/>
              <a:t>and sisters, to </a:t>
            </a:r>
            <a:r>
              <a:rPr lang="en-US" sz="3200" u="sng" dirty="0"/>
              <a:t>acknowledge</a:t>
            </a:r>
            <a:r>
              <a:rPr lang="en-US" sz="3200" dirty="0"/>
              <a:t> </a:t>
            </a:r>
            <a:r>
              <a:rPr lang="en-US" sz="3200" dirty="0" smtClean="0"/>
              <a:t>those </a:t>
            </a:r>
            <a:r>
              <a:rPr lang="en-US" sz="3200" dirty="0"/>
              <a:t>who labor among you and preside </a:t>
            </a:r>
            <a:r>
              <a:rPr lang="en-US" sz="3200" dirty="0" smtClean="0"/>
              <a:t>over you in </a:t>
            </a:r>
            <a:r>
              <a:rPr lang="en-US" sz="3200" dirty="0"/>
              <a:t>the Lord and admonish you, </a:t>
            </a:r>
            <a:r>
              <a:rPr lang="en-US" sz="3200" dirty="0" smtClean="0"/>
              <a:t>and </a:t>
            </a:r>
            <a:r>
              <a:rPr lang="en-US" sz="3200" dirty="0"/>
              <a:t>to </a:t>
            </a:r>
            <a:r>
              <a:rPr lang="en-US" sz="3200" u="sng" dirty="0" smtClean="0"/>
              <a:t>esteem</a:t>
            </a:r>
            <a:r>
              <a:rPr lang="en-US" sz="3200" dirty="0" smtClean="0"/>
              <a:t> them </a:t>
            </a:r>
            <a:r>
              <a:rPr lang="en-US" sz="3200" dirty="0"/>
              <a:t>most highly </a:t>
            </a:r>
            <a:r>
              <a:rPr lang="en-US" sz="3200" dirty="0" smtClean="0"/>
              <a:t>in love </a:t>
            </a:r>
            <a:r>
              <a:rPr lang="en-US" sz="3200" dirty="0"/>
              <a:t>because of </a:t>
            </a:r>
            <a:r>
              <a:rPr lang="en-US" sz="3200" dirty="0" smtClean="0"/>
              <a:t>their work. Be at peace among yourselves.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Listen to them and consider their teaching	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29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5.12-13 NET:  </a:t>
            </a:r>
            <a:r>
              <a:rPr lang="en-US" sz="3200" dirty="0" smtClean="0"/>
              <a:t>Now </a:t>
            </a:r>
            <a:r>
              <a:rPr lang="en-US" sz="3200" dirty="0"/>
              <a:t>we ask you, </a:t>
            </a:r>
            <a:r>
              <a:rPr lang="en-US" sz="3200" dirty="0" smtClean="0"/>
              <a:t>brothers </a:t>
            </a:r>
            <a:r>
              <a:rPr lang="en-US" sz="3200" dirty="0"/>
              <a:t>and sisters, to </a:t>
            </a:r>
            <a:r>
              <a:rPr lang="en-US" sz="3200" u="sng" dirty="0"/>
              <a:t>acknowledge</a:t>
            </a:r>
            <a:r>
              <a:rPr lang="en-US" sz="3200" dirty="0"/>
              <a:t> </a:t>
            </a:r>
            <a:r>
              <a:rPr lang="en-US" sz="3200" dirty="0" smtClean="0"/>
              <a:t>those </a:t>
            </a:r>
            <a:r>
              <a:rPr lang="en-US" sz="3200" dirty="0"/>
              <a:t>who labor among you and preside </a:t>
            </a:r>
            <a:r>
              <a:rPr lang="en-US" sz="3200" dirty="0" smtClean="0"/>
              <a:t>over you in </a:t>
            </a:r>
            <a:r>
              <a:rPr lang="en-US" sz="3200" dirty="0"/>
              <a:t>the Lord and admonish you, </a:t>
            </a:r>
            <a:r>
              <a:rPr lang="en-US" sz="3200" dirty="0" smtClean="0"/>
              <a:t>and </a:t>
            </a:r>
            <a:r>
              <a:rPr lang="en-US" sz="3200" dirty="0"/>
              <a:t>to </a:t>
            </a:r>
            <a:r>
              <a:rPr lang="en-US" sz="3200" u="sng" dirty="0" smtClean="0"/>
              <a:t>esteem</a:t>
            </a:r>
            <a:r>
              <a:rPr lang="en-US" sz="3200" dirty="0" smtClean="0"/>
              <a:t> them </a:t>
            </a:r>
            <a:r>
              <a:rPr lang="en-US" sz="3200" dirty="0"/>
              <a:t>most highly </a:t>
            </a:r>
            <a:r>
              <a:rPr lang="en-US" sz="3200" dirty="0" smtClean="0"/>
              <a:t>in love </a:t>
            </a:r>
            <a:r>
              <a:rPr lang="en-US" sz="3200" dirty="0"/>
              <a:t>because of </a:t>
            </a:r>
            <a:r>
              <a:rPr lang="en-US" sz="3200" dirty="0" smtClean="0"/>
              <a:t>their work. Be at peace among yourselves.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514350" indent="-514350">
              <a:buAutoNum type="alphaUcPeriod"/>
            </a:pPr>
            <a:r>
              <a:rPr lang="en-US" sz="3200" b="1" dirty="0" smtClean="0"/>
              <a:t>Listen to them and consider their teaching</a:t>
            </a:r>
          </a:p>
          <a:p>
            <a:pPr marL="514350" indent="-514350">
              <a:buAutoNum type="alphaUcPeriod"/>
            </a:pPr>
            <a:r>
              <a:rPr lang="en-US" sz="3200" b="1" dirty="0" smtClean="0"/>
              <a:t>Value their care and counsel </a:t>
            </a:r>
            <a:r>
              <a:rPr lang="en-US" sz="3000" b="1" dirty="0" smtClean="0"/>
              <a:t>[even admonishment]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472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91440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Thessalonians 5.12-13 NET:  </a:t>
            </a:r>
            <a:r>
              <a:rPr lang="en-US" sz="3200" dirty="0" smtClean="0"/>
              <a:t>Now </a:t>
            </a:r>
            <a:r>
              <a:rPr lang="en-US" sz="3200" dirty="0"/>
              <a:t>we ask you, </a:t>
            </a:r>
            <a:r>
              <a:rPr lang="en-US" sz="3200" dirty="0" smtClean="0"/>
              <a:t>brothers </a:t>
            </a:r>
            <a:r>
              <a:rPr lang="en-US" sz="3200" dirty="0"/>
              <a:t>and sisters, to </a:t>
            </a:r>
            <a:r>
              <a:rPr lang="en-US" sz="3200" u="sng" dirty="0"/>
              <a:t>acknowledge</a:t>
            </a:r>
            <a:r>
              <a:rPr lang="en-US" sz="3200" dirty="0"/>
              <a:t> </a:t>
            </a:r>
            <a:r>
              <a:rPr lang="en-US" sz="3200" dirty="0" smtClean="0"/>
              <a:t>those </a:t>
            </a:r>
            <a:r>
              <a:rPr lang="en-US" sz="3200" dirty="0"/>
              <a:t>who labor among you and preside </a:t>
            </a:r>
            <a:r>
              <a:rPr lang="en-US" sz="3200" dirty="0" smtClean="0"/>
              <a:t>over you in </a:t>
            </a:r>
            <a:r>
              <a:rPr lang="en-US" sz="3200" dirty="0"/>
              <a:t>the Lord and admonish you, </a:t>
            </a:r>
            <a:r>
              <a:rPr lang="en-US" sz="3200" dirty="0" smtClean="0"/>
              <a:t>and </a:t>
            </a:r>
            <a:r>
              <a:rPr lang="en-US" sz="3200" dirty="0"/>
              <a:t>to </a:t>
            </a:r>
            <a:r>
              <a:rPr lang="en-US" sz="3200" u="sng" dirty="0" smtClean="0"/>
              <a:t>esteem</a:t>
            </a:r>
            <a:r>
              <a:rPr lang="en-US" sz="3200" dirty="0" smtClean="0"/>
              <a:t> them </a:t>
            </a:r>
            <a:r>
              <a:rPr lang="en-US" sz="3200" dirty="0"/>
              <a:t>most highly </a:t>
            </a:r>
            <a:r>
              <a:rPr lang="en-US" sz="3200" dirty="0" smtClean="0"/>
              <a:t>in love </a:t>
            </a:r>
            <a:r>
              <a:rPr lang="en-US" sz="3200" dirty="0"/>
              <a:t>because of </a:t>
            </a:r>
            <a:r>
              <a:rPr lang="en-US" sz="3200" dirty="0" smtClean="0"/>
              <a:t>their work. Be at peace among yourselves.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514350" indent="-514350">
              <a:buAutoNum type="alphaUcPeriod"/>
            </a:pPr>
            <a:r>
              <a:rPr lang="en-US" sz="3200" b="1" dirty="0" smtClean="0"/>
              <a:t>Listen to them and consider their teaching</a:t>
            </a:r>
          </a:p>
          <a:p>
            <a:pPr marL="514350" indent="-514350">
              <a:buAutoNum type="alphaUcPeriod"/>
            </a:pPr>
            <a:r>
              <a:rPr lang="en-US" sz="3200" b="1" dirty="0" smtClean="0"/>
              <a:t>Value their care and counsel </a:t>
            </a:r>
            <a:r>
              <a:rPr lang="en-US" sz="3000" b="1" dirty="0" smtClean="0"/>
              <a:t>[even admonishment]</a:t>
            </a:r>
            <a:endParaRPr lang="en-US" sz="3200" b="1" dirty="0" smtClean="0"/>
          </a:p>
          <a:p>
            <a:pPr marL="514350" indent="-514350">
              <a:buAutoNum type="alphaUcPeriod"/>
            </a:pPr>
            <a:r>
              <a:rPr lang="en-US" sz="3200" b="1" dirty="0" smtClean="0"/>
              <a:t>Accept their ministry leadership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31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649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13</cp:revision>
  <dcterms:created xsi:type="dcterms:W3CDTF">2015-12-17T16:13:23Z</dcterms:created>
  <dcterms:modified xsi:type="dcterms:W3CDTF">2015-12-21T15:10:49Z</dcterms:modified>
</cp:coreProperties>
</file>